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2" r:id="rId4"/>
    <p:sldMasterId id="2147483673" r:id="rId5"/>
    <p:sldMasterId id="2147483674" r:id="rId6"/>
  </p:sldMasterIdLst>
  <p:notesMasterIdLst>
    <p:notesMasterId r:id="rId9"/>
  </p:notesMasterIdLst>
  <p:handoutMasterIdLst>
    <p:handoutMasterId r:id="rId10"/>
  </p:handoutMasterIdLst>
  <p:sldIdLst>
    <p:sldId id="266" r:id="rId7"/>
    <p:sldId id="278" r:id="rId8"/>
  </p:sldIdLst>
  <p:sldSz cx="9144000" cy="6858000" type="screen4x3"/>
  <p:notesSz cx="6819900" cy="99187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DC4971-8AE6-40D3-8845-08E9D9C53EB8}" v="2" dt="2021-02-22T22:17:28.878"/>
  </p1510:revLst>
</p1510:revInfo>
</file>

<file path=ppt/tableStyles.xml><?xml version="1.0" encoding="utf-8"?>
<a:tblStyleLst xmlns:a="http://schemas.openxmlformats.org/drawingml/2006/main" def="{106F7A38-2457-4721-AEC2-E71E057B1861}">
  <a:tblStyle styleId="{106F7A38-2457-4721-AEC2-E71E057B1861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5E6"/>
          </a:solidFill>
        </a:fill>
      </a:tcStyle>
    </a:wholeTbl>
    <a:band1H>
      <a:tcTxStyle/>
      <a:tcStyle>
        <a:tcBdr/>
        <a:fill>
          <a:solidFill>
            <a:srgbClr val="FEEA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EEA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4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uro Cardinali" userId="1a62963701a518ef" providerId="LiveId" clId="{62EAA7EB-400D-413F-B3E9-12736A5C3444}"/>
    <pc:docChg chg="modSld">
      <pc:chgData name="Mauro Cardinali" userId="1a62963701a518ef" providerId="LiveId" clId="{62EAA7EB-400D-413F-B3E9-12736A5C3444}" dt="2021-02-23T08:27:25.650" v="9" actId="6549"/>
      <pc:docMkLst>
        <pc:docMk/>
      </pc:docMkLst>
      <pc:sldChg chg="modSp mod">
        <pc:chgData name="Mauro Cardinali" userId="1a62963701a518ef" providerId="LiveId" clId="{62EAA7EB-400D-413F-B3E9-12736A5C3444}" dt="2021-02-23T08:27:25.650" v="9" actId="6549"/>
        <pc:sldMkLst>
          <pc:docMk/>
          <pc:sldMk cId="3152342150" sldId="266"/>
        </pc:sldMkLst>
        <pc:spChg chg="mod">
          <ac:chgData name="Mauro Cardinali" userId="1a62963701a518ef" providerId="LiveId" clId="{62EAA7EB-400D-413F-B3E9-12736A5C3444}" dt="2021-02-23T08:27:25.650" v="9" actId="6549"/>
          <ac:spMkLst>
            <pc:docMk/>
            <pc:sldMk cId="3152342150" sldId="266"/>
            <ac:spMk id="3" creationId="{A1D13B22-67E5-4A69-A05B-C9F05BA2AA9C}"/>
          </ac:spMkLst>
        </pc:spChg>
      </pc:sldChg>
    </pc:docChg>
  </pc:docChgLst>
  <pc:docChgLst>
    <pc:chgData name="catinarielena@gmail.com" userId="70de17497623a118" providerId="LiveId" clId="{95944EBE-7605-487B-9E50-B8972F7CC6CC}"/>
    <pc:docChg chg="undo custSel addSld delSld modSld delMainMaster">
      <pc:chgData name="catinarielena@gmail.com" userId="70de17497623a118" providerId="LiveId" clId="{95944EBE-7605-487B-9E50-B8972F7CC6CC}" dt="2020-10-23T15:17:54.316" v="4387" actId="20577"/>
      <pc:docMkLst>
        <pc:docMk/>
      </pc:docMkLst>
      <pc:sldChg chg="del">
        <pc:chgData name="catinarielena@gmail.com" userId="70de17497623a118" providerId="LiveId" clId="{95944EBE-7605-487B-9E50-B8972F7CC6CC}" dt="2020-10-22T09:37:57.620" v="21" actId="47"/>
        <pc:sldMkLst>
          <pc:docMk/>
          <pc:sldMk cId="0" sldId="257"/>
        </pc:sldMkLst>
      </pc:sldChg>
      <pc:sldChg chg="del">
        <pc:chgData name="catinarielena@gmail.com" userId="70de17497623a118" providerId="LiveId" clId="{95944EBE-7605-487B-9E50-B8972F7CC6CC}" dt="2020-10-22T09:38:04.960" v="22" actId="47"/>
        <pc:sldMkLst>
          <pc:docMk/>
          <pc:sldMk cId="312734305" sldId="264"/>
        </pc:sldMkLst>
      </pc:sldChg>
      <pc:sldChg chg="addSp delSp modSp mod setBg">
        <pc:chgData name="catinarielena@gmail.com" userId="70de17497623a118" providerId="LiveId" clId="{95944EBE-7605-487B-9E50-B8972F7CC6CC}" dt="2020-10-23T15:17:54.316" v="4387" actId="20577"/>
        <pc:sldMkLst>
          <pc:docMk/>
          <pc:sldMk cId="3152342150" sldId="266"/>
        </pc:sldMkLst>
        <pc:spChg chg="add mod">
          <ac:chgData name="catinarielena@gmail.com" userId="70de17497623a118" providerId="LiveId" clId="{95944EBE-7605-487B-9E50-B8972F7CC6CC}" dt="2020-10-23T15:14:07.204" v="4383" actId="13926"/>
          <ac:spMkLst>
            <pc:docMk/>
            <pc:sldMk cId="3152342150" sldId="266"/>
            <ac:spMk id="2" creationId="{114D7B4F-06C8-4373-9799-269327E098AD}"/>
          </ac:spMkLst>
        </pc:spChg>
        <pc:spChg chg="del">
          <ac:chgData name="catinarielena@gmail.com" userId="70de17497623a118" providerId="LiveId" clId="{95944EBE-7605-487B-9E50-B8972F7CC6CC}" dt="2020-10-22T09:39:19.623" v="41" actId="478"/>
          <ac:spMkLst>
            <pc:docMk/>
            <pc:sldMk cId="3152342150" sldId="266"/>
            <ac:spMk id="2" creationId="{6F96E2A8-43AA-4959-8D00-BA787B52B115}"/>
          </ac:spMkLst>
        </pc:spChg>
        <pc:spChg chg="add mod">
          <ac:chgData name="catinarielena@gmail.com" userId="70de17497623a118" providerId="LiveId" clId="{95944EBE-7605-487B-9E50-B8972F7CC6CC}" dt="2020-10-23T15:17:27.032" v="4385" actId="1076"/>
          <ac:spMkLst>
            <pc:docMk/>
            <pc:sldMk cId="3152342150" sldId="266"/>
            <ac:spMk id="3" creationId="{A1D13B22-67E5-4A69-A05B-C9F05BA2AA9C}"/>
          </ac:spMkLst>
        </pc:spChg>
        <pc:spChg chg="del">
          <ac:chgData name="catinarielena@gmail.com" userId="70de17497623a118" providerId="LiveId" clId="{95944EBE-7605-487B-9E50-B8972F7CC6CC}" dt="2020-10-22T09:38:57.859" v="28" actId="478"/>
          <ac:spMkLst>
            <pc:docMk/>
            <pc:sldMk cId="3152342150" sldId="266"/>
            <ac:spMk id="3" creationId="{BE1F1C2B-F6BE-44A2-8D56-F589CA0235E7}"/>
          </ac:spMkLst>
        </pc:spChg>
        <pc:spChg chg="del mod">
          <ac:chgData name="catinarielena@gmail.com" userId="70de17497623a118" providerId="LiveId" clId="{95944EBE-7605-487B-9E50-B8972F7CC6CC}" dt="2020-10-22T09:39:29.681" v="44" actId="478"/>
          <ac:spMkLst>
            <pc:docMk/>
            <pc:sldMk cId="3152342150" sldId="266"/>
            <ac:spMk id="6" creationId="{0AEBAE47-29E4-4C89-8142-8A94327717B6}"/>
          </ac:spMkLst>
        </pc:spChg>
        <pc:spChg chg="del">
          <ac:chgData name="catinarielena@gmail.com" userId="70de17497623a118" providerId="LiveId" clId="{95944EBE-7605-487B-9E50-B8972F7CC6CC}" dt="2020-10-22T09:39:12.545" v="38" actId="478"/>
          <ac:spMkLst>
            <pc:docMk/>
            <pc:sldMk cId="3152342150" sldId="266"/>
            <ac:spMk id="7" creationId="{127EC6BF-55DE-46D0-B880-C20476F091E6}"/>
          </ac:spMkLst>
        </pc:spChg>
        <pc:spChg chg="del">
          <ac:chgData name="catinarielena@gmail.com" userId="70de17497623a118" providerId="LiveId" clId="{95944EBE-7605-487B-9E50-B8972F7CC6CC}" dt="2020-10-22T09:39:26.540" v="42" actId="478"/>
          <ac:spMkLst>
            <pc:docMk/>
            <pc:sldMk cId="3152342150" sldId="266"/>
            <ac:spMk id="8" creationId="{3E16BF72-CECB-41CF-909E-9B1E92CA94D8}"/>
          </ac:spMkLst>
        </pc:spChg>
        <pc:spChg chg="del">
          <ac:chgData name="catinarielena@gmail.com" userId="70de17497623a118" providerId="LiveId" clId="{95944EBE-7605-487B-9E50-B8972F7CC6CC}" dt="2020-10-22T09:39:36.719" v="49" actId="478"/>
          <ac:spMkLst>
            <pc:docMk/>
            <pc:sldMk cId="3152342150" sldId="266"/>
            <ac:spMk id="9" creationId="{C86B65BE-7E0D-4CEC-8F8E-AC851D6C0253}"/>
          </ac:spMkLst>
        </pc:spChg>
        <pc:spChg chg="del">
          <ac:chgData name="catinarielena@gmail.com" userId="70de17497623a118" providerId="LiveId" clId="{95944EBE-7605-487B-9E50-B8972F7CC6CC}" dt="2020-10-22T09:38:59.413" v="29" actId="478"/>
          <ac:spMkLst>
            <pc:docMk/>
            <pc:sldMk cId="3152342150" sldId="266"/>
            <ac:spMk id="10" creationId="{32DB321A-0B26-4B5D-8488-EB5125C23919}"/>
          </ac:spMkLst>
        </pc:spChg>
        <pc:spChg chg="del">
          <ac:chgData name="catinarielena@gmail.com" userId="70de17497623a118" providerId="LiveId" clId="{95944EBE-7605-487B-9E50-B8972F7CC6CC}" dt="2020-10-22T09:39:39.156" v="50" actId="478"/>
          <ac:spMkLst>
            <pc:docMk/>
            <pc:sldMk cId="3152342150" sldId="266"/>
            <ac:spMk id="11" creationId="{20E0B0CF-2D00-4806-B8C5-E27D7C975230}"/>
          </ac:spMkLst>
        </pc:spChg>
        <pc:spChg chg="del">
          <ac:chgData name="catinarielena@gmail.com" userId="70de17497623a118" providerId="LiveId" clId="{95944EBE-7605-487B-9E50-B8972F7CC6CC}" dt="2020-10-22T09:39:06.065" v="34" actId="478"/>
          <ac:spMkLst>
            <pc:docMk/>
            <pc:sldMk cId="3152342150" sldId="266"/>
            <ac:spMk id="12" creationId="{B4E180BE-6CE9-46DD-9E9E-4D0ADDA3DA68}"/>
          </ac:spMkLst>
        </pc:spChg>
        <pc:spChg chg="del mod">
          <ac:chgData name="catinarielena@gmail.com" userId="70de17497623a118" providerId="LiveId" clId="{95944EBE-7605-487B-9E50-B8972F7CC6CC}" dt="2020-10-22T09:40:00.063" v="55" actId="478"/>
          <ac:spMkLst>
            <pc:docMk/>
            <pc:sldMk cId="3152342150" sldId="266"/>
            <ac:spMk id="13" creationId="{D5835F92-6191-458F-8086-551E69DF3CE6}"/>
          </ac:spMkLst>
        </pc:spChg>
        <pc:spChg chg="del mod">
          <ac:chgData name="catinarielena@gmail.com" userId="70de17497623a118" providerId="LiveId" clId="{95944EBE-7605-487B-9E50-B8972F7CC6CC}" dt="2020-10-22T09:39:35.096" v="48" actId="478"/>
          <ac:spMkLst>
            <pc:docMk/>
            <pc:sldMk cId="3152342150" sldId="266"/>
            <ac:spMk id="14" creationId="{62BB6008-4F42-40D9-A65A-22017F7527DF}"/>
          </ac:spMkLst>
        </pc:spChg>
        <pc:spChg chg="add del mod">
          <ac:chgData name="catinarielena@gmail.com" userId="70de17497623a118" providerId="LiveId" clId="{95944EBE-7605-487B-9E50-B8972F7CC6CC}" dt="2020-10-22T09:39:57.117" v="53" actId="478"/>
          <ac:spMkLst>
            <pc:docMk/>
            <pc:sldMk cId="3152342150" sldId="266"/>
            <ac:spMk id="15" creationId="{1AF9F723-AFAF-4B77-92D4-84572016180A}"/>
          </ac:spMkLst>
        </pc:spChg>
        <pc:spChg chg="del">
          <ac:chgData name="catinarielena@gmail.com" userId="70de17497623a118" providerId="LiveId" clId="{95944EBE-7605-487B-9E50-B8972F7CC6CC}" dt="2020-10-22T09:38:59.413" v="29" actId="478"/>
          <ac:spMkLst>
            <pc:docMk/>
            <pc:sldMk cId="3152342150" sldId="266"/>
            <ac:spMk id="17" creationId="{8727BAED-681E-4D3E-87B2-EE7258777BC7}"/>
          </ac:spMkLst>
        </pc:spChg>
        <pc:spChg chg="add del mod">
          <ac:chgData name="catinarielena@gmail.com" userId="70de17497623a118" providerId="LiveId" clId="{95944EBE-7605-487B-9E50-B8972F7CC6CC}" dt="2020-10-22T10:27:04.323" v="2267" actId="478"/>
          <ac:spMkLst>
            <pc:docMk/>
            <pc:sldMk cId="3152342150" sldId="266"/>
            <ac:spMk id="18" creationId="{4CB970B5-EFC2-4A0A-A30D-CED23562C81C}"/>
          </ac:spMkLst>
        </pc:spChg>
        <pc:spChg chg="add del mod">
          <ac:chgData name="catinarielena@gmail.com" userId="70de17497623a118" providerId="LiveId" clId="{95944EBE-7605-487B-9E50-B8972F7CC6CC}" dt="2020-10-22T09:43:57.773" v="136"/>
          <ac:spMkLst>
            <pc:docMk/>
            <pc:sldMk cId="3152342150" sldId="266"/>
            <ac:spMk id="19" creationId="{7756F1A0-E1D4-422F-AC5D-988F2AED97DF}"/>
          </ac:spMkLst>
        </pc:spChg>
        <pc:spChg chg="add mod">
          <ac:chgData name="catinarielena@gmail.com" userId="70de17497623a118" providerId="LiveId" clId="{95944EBE-7605-487B-9E50-B8972F7CC6CC}" dt="2020-10-23T14:38:23.131" v="3078" actId="1036"/>
          <ac:spMkLst>
            <pc:docMk/>
            <pc:sldMk cId="3152342150" sldId="266"/>
            <ac:spMk id="20" creationId="{A2C84B57-1918-4D2F-A1C8-B0828CA456D1}"/>
          </ac:spMkLst>
        </pc:spChg>
        <pc:spChg chg="del">
          <ac:chgData name="catinarielena@gmail.com" userId="70de17497623a118" providerId="LiveId" clId="{95944EBE-7605-487B-9E50-B8972F7CC6CC}" dt="2020-10-22T09:39:04.824" v="33" actId="478"/>
          <ac:spMkLst>
            <pc:docMk/>
            <pc:sldMk cId="3152342150" sldId="266"/>
            <ac:spMk id="21" creationId="{106BA8D1-725A-49BA-8A2F-EF9729AFB7F4}"/>
          </ac:spMkLst>
        </pc:spChg>
        <pc:spChg chg="add mod">
          <ac:chgData name="catinarielena@gmail.com" userId="70de17497623a118" providerId="LiveId" clId="{95944EBE-7605-487B-9E50-B8972F7CC6CC}" dt="2020-10-23T15:17:54.316" v="4387" actId="20577"/>
          <ac:spMkLst>
            <pc:docMk/>
            <pc:sldMk cId="3152342150" sldId="266"/>
            <ac:spMk id="22" creationId="{BB7F6BAD-EEE3-4A27-9EA9-31AAF190F8A5}"/>
          </ac:spMkLst>
        </pc:spChg>
        <pc:spChg chg="del">
          <ac:chgData name="catinarielena@gmail.com" userId="70de17497623a118" providerId="LiveId" clId="{95944EBE-7605-487B-9E50-B8972F7CC6CC}" dt="2020-10-22T09:39:00.787" v="30" actId="478"/>
          <ac:spMkLst>
            <pc:docMk/>
            <pc:sldMk cId="3152342150" sldId="266"/>
            <ac:spMk id="24" creationId="{ADA23872-97F0-431D-AD6D-07D6F9E295C6}"/>
          </ac:spMkLst>
        </pc:spChg>
        <pc:spChg chg="del mod">
          <ac:chgData name="catinarielena@gmail.com" userId="70de17497623a118" providerId="LiveId" clId="{95944EBE-7605-487B-9E50-B8972F7CC6CC}" dt="2020-10-22T09:39:11.345" v="37" actId="478"/>
          <ac:spMkLst>
            <pc:docMk/>
            <pc:sldMk cId="3152342150" sldId="266"/>
            <ac:spMk id="26" creationId="{C870A565-2B66-4632-8869-8FF3F0A4A6BE}"/>
          </ac:spMkLst>
        </pc:spChg>
        <pc:spChg chg="add del mod">
          <ac:chgData name="catinarielena@gmail.com" userId="70de17497623a118" providerId="LiveId" clId="{95944EBE-7605-487B-9E50-B8972F7CC6CC}" dt="2020-10-23T14:02:03.238" v="2403" actId="478"/>
          <ac:spMkLst>
            <pc:docMk/>
            <pc:sldMk cId="3152342150" sldId="266"/>
            <ac:spMk id="28" creationId="{E0FBE010-B388-454B-9CDB-5C49493D2BC3}"/>
          </ac:spMkLst>
        </pc:spChg>
        <pc:spChg chg="add mod">
          <ac:chgData name="catinarielena@gmail.com" userId="70de17497623a118" providerId="LiveId" clId="{95944EBE-7605-487B-9E50-B8972F7CC6CC}" dt="2020-10-23T14:38:30.161" v="3080" actId="14100"/>
          <ac:spMkLst>
            <pc:docMk/>
            <pc:sldMk cId="3152342150" sldId="266"/>
            <ac:spMk id="29" creationId="{756186A2-1B05-44B9-8557-F45694A053B8}"/>
          </ac:spMkLst>
        </pc:spChg>
        <pc:spChg chg="del mod">
          <ac:chgData name="catinarielena@gmail.com" userId="70de17497623a118" providerId="LiveId" clId="{95944EBE-7605-487B-9E50-B8972F7CC6CC}" dt="2020-10-22T09:57:44.481" v="802" actId="478"/>
          <ac:spMkLst>
            <pc:docMk/>
            <pc:sldMk cId="3152342150" sldId="266"/>
            <ac:spMk id="30" creationId="{5BFF36B7-D560-43B6-B65F-68EF25FE49B0}"/>
          </ac:spMkLst>
        </pc:spChg>
        <pc:spChg chg="del mod">
          <ac:chgData name="catinarielena@gmail.com" userId="70de17497623a118" providerId="LiveId" clId="{95944EBE-7605-487B-9E50-B8972F7CC6CC}" dt="2020-10-22T09:39:36.719" v="49" actId="478"/>
          <ac:spMkLst>
            <pc:docMk/>
            <pc:sldMk cId="3152342150" sldId="266"/>
            <ac:spMk id="34" creationId="{66385BA8-0CAB-4C24-BF9E-C537D007420E}"/>
          </ac:spMkLst>
        </pc:spChg>
        <pc:spChg chg="del">
          <ac:chgData name="catinarielena@gmail.com" userId="70de17497623a118" providerId="LiveId" clId="{95944EBE-7605-487B-9E50-B8972F7CC6CC}" dt="2020-10-22T09:39:39.156" v="50" actId="478"/>
          <ac:spMkLst>
            <pc:docMk/>
            <pc:sldMk cId="3152342150" sldId="266"/>
            <ac:spMk id="36" creationId="{6984A669-4D78-4144-B8E6-B9E09BEC154A}"/>
          </ac:spMkLst>
        </pc:spChg>
        <pc:spChg chg="del">
          <ac:chgData name="catinarielena@gmail.com" userId="70de17497623a118" providerId="LiveId" clId="{95944EBE-7605-487B-9E50-B8972F7CC6CC}" dt="2020-10-22T09:39:30.924" v="45" actId="478"/>
          <ac:spMkLst>
            <pc:docMk/>
            <pc:sldMk cId="3152342150" sldId="266"/>
            <ac:spMk id="38" creationId="{BA69DC09-EC03-4ADD-A5B5-0B8C2AC01460}"/>
          </ac:spMkLst>
        </pc:spChg>
        <pc:spChg chg="del">
          <ac:chgData name="catinarielena@gmail.com" userId="70de17497623a118" providerId="LiveId" clId="{95944EBE-7605-487B-9E50-B8972F7CC6CC}" dt="2020-10-22T09:38:59.413" v="29" actId="478"/>
          <ac:spMkLst>
            <pc:docMk/>
            <pc:sldMk cId="3152342150" sldId="266"/>
            <ac:spMk id="40" creationId="{5F4FCACE-5DB8-42EC-8291-4B2766C2FA91}"/>
          </ac:spMkLst>
        </pc:spChg>
        <pc:spChg chg="del">
          <ac:chgData name="catinarielena@gmail.com" userId="70de17497623a118" providerId="LiveId" clId="{95944EBE-7605-487B-9E50-B8972F7CC6CC}" dt="2020-10-22T09:39:15.442" v="40" actId="478"/>
          <ac:spMkLst>
            <pc:docMk/>
            <pc:sldMk cId="3152342150" sldId="266"/>
            <ac:spMk id="42" creationId="{69868CBA-AFBB-4EE6-93C2-9D83AF4940F4}"/>
          </ac:spMkLst>
        </pc:spChg>
        <pc:spChg chg="del">
          <ac:chgData name="catinarielena@gmail.com" userId="70de17497623a118" providerId="LiveId" clId="{95944EBE-7605-487B-9E50-B8972F7CC6CC}" dt="2020-10-22T09:38:59.413" v="29" actId="478"/>
          <ac:spMkLst>
            <pc:docMk/>
            <pc:sldMk cId="3152342150" sldId="266"/>
            <ac:spMk id="44" creationId="{92BE6F20-C00A-45FC-A1E9-6E50B2A1A6F3}"/>
          </ac:spMkLst>
        </pc:spChg>
        <pc:spChg chg="del mod">
          <ac:chgData name="catinarielena@gmail.com" userId="70de17497623a118" providerId="LiveId" clId="{95944EBE-7605-487B-9E50-B8972F7CC6CC}" dt="2020-10-22T09:40:02.884" v="56" actId="478"/>
          <ac:spMkLst>
            <pc:docMk/>
            <pc:sldMk cId="3152342150" sldId="266"/>
            <ac:spMk id="138" creationId="{00000000-0000-0000-0000-000000000000}"/>
          </ac:spMkLst>
        </pc:spChg>
        <pc:spChg chg="del">
          <ac:chgData name="catinarielena@gmail.com" userId="70de17497623a118" providerId="LiveId" clId="{95944EBE-7605-487B-9E50-B8972F7CC6CC}" dt="2020-10-22T09:39:43.474" v="51" actId="478"/>
          <ac:spMkLst>
            <pc:docMk/>
            <pc:sldMk cId="3152342150" sldId="266"/>
            <ac:spMk id="139" creationId="{00000000-0000-0000-0000-000000000000}"/>
          </ac:spMkLst>
        </pc:spChg>
        <pc:picChg chg="mod">
          <ac:chgData name="catinarielena@gmail.com" userId="70de17497623a118" providerId="LiveId" clId="{95944EBE-7605-487B-9E50-B8972F7CC6CC}" dt="2020-10-22T09:37:44.265" v="19" actId="1076"/>
          <ac:picMkLst>
            <pc:docMk/>
            <pc:sldMk cId="3152342150" sldId="266"/>
            <ac:picMk id="4" creationId="{00000000-0000-0000-0000-000000000000}"/>
          </ac:picMkLst>
        </pc:picChg>
        <pc:picChg chg="add mod">
          <ac:chgData name="catinarielena@gmail.com" userId="70de17497623a118" providerId="LiveId" clId="{95944EBE-7605-487B-9E50-B8972F7CC6CC}" dt="2020-10-22T09:38:50.691" v="26" actId="1076"/>
          <ac:picMkLst>
            <pc:docMk/>
            <pc:sldMk cId="3152342150" sldId="266"/>
            <ac:picMk id="27" creationId="{D3557BAC-D01C-436F-A242-92BABF2B8732}"/>
          </ac:picMkLst>
        </pc:picChg>
        <pc:cxnChg chg="add del mod">
          <ac:chgData name="catinarielena@gmail.com" userId="70de17497623a118" providerId="LiveId" clId="{95944EBE-7605-487B-9E50-B8972F7CC6CC}" dt="2020-10-23T14:38:26.442" v="3079" actId="478"/>
          <ac:cxnSpMkLst>
            <pc:docMk/>
            <pc:sldMk cId="3152342150" sldId="266"/>
            <ac:cxnSpMk id="35" creationId="{E16EA70E-28D7-4A5F-9875-1217D404912C}"/>
          </ac:cxnSpMkLst>
        </pc:cxnChg>
      </pc:sldChg>
      <pc:sldChg chg="del">
        <pc:chgData name="catinarielena@gmail.com" userId="70de17497623a118" providerId="LiveId" clId="{95944EBE-7605-487B-9E50-B8972F7CC6CC}" dt="2020-10-22T09:36:00.725" v="9" actId="47"/>
        <pc:sldMkLst>
          <pc:docMk/>
          <pc:sldMk cId="386197639" sldId="271"/>
        </pc:sldMkLst>
      </pc:sldChg>
      <pc:sldChg chg="del">
        <pc:chgData name="catinarielena@gmail.com" userId="70de17497623a118" providerId="LiveId" clId="{95944EBE-7605-487B-9E50-B8972F7CC6CC}" dt="2020-10-22T09:35:58.674" v="7" actId="47"/>
        <pc:sldMkLst>
          <pc:docMk/>
          <pc:sldMk cId="1715940616" sldId="272"/>
        </pc:sldMkLst>
      </pc:sldChg>
      <pc:sldChg chg="del">
        <pc:chgData name="catinarielena@gmail.com" userId="70de17497623a118" providerId="LiveId" clId="{95944EBE-7605-487B-9E50-B8972F7CC6CC}" dt="2020-10-22T09:35:59.914" v="8" actId="47"/>
        <pc:sldMkLst>
          <pc:docMk/>
          <pc:sldMk cId="4086809801" sldId="273"/>
        </pc:sldMkLst>
      </pc:sldChg>
      <pc:sldChg chg="del">
        <pc:chgData name="catinarielena@gmail.com" userId="70de17497623a118" providerId="LiveId" clId="{95944EBE-7605-487B-9E50-B8972F7CC6CC}" dt="2020-10-22T09:35:52.970" v="0" actId="47"/>
        <pc:sldMkLst>
          <pc:docMk/>
          <pc:sldMk cId="3841570699" sldId="274"/>
        </pc:sldMkLst>
      </pc:sldChg>
      <pc:sldChg chg="del">
        <pc:chgData name="catinarielena@gmail.com" userId="70de17497623a118" providerId="LiveId" clId="{95944EBE-7605-487B-9E50-B8972F7CC6CC}" dt="2020-10-22T09:35:57.843" v="6" actId="47"/>
        <pc:sldMkLst>
          <pc:docMk/>
          <pc:sldMk cId="1814722123" sldId="275"/>
        </pc:sldMkLst>
      </pc:sldChg>
      <pc:sldChg chg="addSp del mod">
        <pc:chgData name="catinarielena@gmail.com" userId="70de17497623a118" providerId="LiveId" clId="{95944EBE-7605-487B-9E50-B8972F7CC6CC}" dt="2020-10-22T09:50:40.623" v="553" actId="47"/>
        <pc:sldMkLst>
          <pc:docMk/>
          <pc:sldMk cId="2863986541" sldId="276"/>
        </pc:sldMkLst>
        <pc:spChg chg="add">
          <ac:chgData name="catinarielena@gmail.com" userId="70de17497623a118" providerId="LiveId" clId="{95944EBE-7605-487B-9E50-B8972F7CC6CC}" dt="2020-10-22T09:44:57.484" v="138" actId="22"/>
          <ac:spMkLst>
            <pc:docMk/>
            <pc:sldMk cId="2863986541" sldId="276"/>
            <ac:spMk id="23" creationId="{9703CC11-13E7-4E4B-B5E7-A16B54EAF015}"/>
          </ac:spMkLst>
        </pc:spChg>
      </pc:sldChg>
      <pc:sldChg chg="del">
        <pc:chgData name="catinarielena@gmail.com" userId="70de17497623a118" providerId="LiveId" clId="{95944EBE-7605-487B-9E50-B8972F7CC6CC}" dt="2020-10-22T10:02:40.993" v="1089" actId="47"/>
        <pc:sldMkLst>
          <pc:docMk/>
          <pc:sldMk cId="393091944" sldId="277"/>
        </pc:sldMkLst>
      </pc:sldChg>
      <pc:sldChg chg="addSp modSp add mod">
        <pc:chgData name="catinarielena@gmail.com" userId="70de17497623a118" providerId="LiveId" clId="{95944EBE-7605-487B-9E50-B8972F7CC6CC}" dt="2020-10-23T14:55:14.657" v="3693" actId="20577"/>
        <pc:sldMkLst>
          <pc:docMk/>
          <pc:sldMk cId="1345464880" sldId="278"/>
        </pc:sldMkLst>
        <pc:spChg chg="add mod">
          <ac:chgData name="catinarielena@gmail.com" userId="70de17497623a118" providerId="LiveId" clId="{95944EBE-7605-487B-9E50-B8972F7CC6CC}" dt="2020-10-23T14:55:14.657" v="3693" actId="20577"/>
          <ac:spMkLst>
            <pc:docMk/>
            <pc:sldMk cId="1345464880" sldId="278"/>
            <ac:spMk id="2" creationId="{8DADD035-68DD-44DA-8EF8-D34D7979BE90}"/>
          </ac:spMkLst>
        </pc:spChg>
        <pc:spChg chg="mod">
          <ac:chgData name="catinarielena@gmail.com" userId="70de17497623a118" providerId="LiveId" clId="{95944EBE-7605-487B-9E50-B8972F7CC6CC}" dt="2020-10-22T09:44:43.964" v="137" actId="121"/>
          <ac:spMkLst>
            <pc:docMk/>
            <pc:sldMk cId="1345464880" sldId="278"/>
            <ac:spMk id="18" creationId="{4CB970B5-EFC2-4A0A-A30D-CED23562C81C}"/>
          </ac:spMkLst>
        </pc:spChg>
        <pc:cxnChg chg="add mod">
          <ac:chgData name="catinarielena@gmail.com" userId="70de17497623a118" providerId="LiveId" clId="{95944EBE-7605-487B-9E50-B8972F7CC6CC}" dt="2020-10-22T09:45:12.199" v="144" actId="1035"/>
          <ac:cxnSpMkLst>
            <pc:docMk/>
            <pc:sldMk cId="1345464880" sldId="278"/>
            <ac:cxnSpMk id="7" creationId="{4DF740D9-A603-4940-9B18-A53C0420AE6A}"/>
          </ac:cxnSpMkLst>
        </pc:cxnChg>
      </pc:sldChg>
      <pc:sldChg chg="del">
        <pc:chgData name="catinarielena@gmail.com" userId="70de17497623a118" providerId="LiveId" clId="{95944EBE-7605-487B-9E50-B8972F7CC6CC}" dt="2020-10-22T09:35:56.862" v="5" actId="47"/>
        <pc:sldMkLst>
          <pc:docMk/>
          <pc:sldMk cId="2851360535" sldId="278"/>
        </pc:sldMkLst>
      </pc:sldChg>
      <pc:sldChg chg="del">
        <pc:chgData name="catinarielena@gmail.com" userId="70de17497623a118" providerId="LiveId" clId="{95944EBE-7605-487B-9E50-B8972F7CC6CC}" dt="2020-10-22T09:35:55.998" v="4" actId="47"/>
        <pc:sldMkLst>
          <pc:docMk/>
          <pc:sldMk cId="3758036415" sldId="279"/>
        </pc:sldMkLst>
      </pc:sldChg>
      <pc:sldChg chg="modSp add mod">
        <pc:chgData name="catinarielena@gmail.com" userId="70de17497623a118" providerId="LiveId" clId="{95944EBE-7605-487B-9E50-B8972F7CC6CC}" dt="2020-10-23T13:59:31.577" v="2387" actId="20577"/>
        <pc:sldMkLst>
          <pc:docMk/>
          <pc:sldMk cId="4177118939" sldId="279"/>
        </pc:sldMkLst>
        <pc:spChg chg="mod">
          <ac:chgData name="catinarielena@gmail.com" userId="70de17497623a118" providerId="LiveId" clId="{95944EBE-7605-487B-9E50-B8972F7CC6CC}" dt="2020-10-23T13:59:08.082" v="2365" actId="14100"/>
          <ac:spMkLst>
            <pc:docMk/>
            <pc:sldMk cId="4177118939" sldId="279"/>
            <ac:spMk id="20" creationId="{A2C84B57-1918-4D2F-A1C8-B0828CA456D1}"/>
          </ac:spMkLst>
        </pc:spChg>
        <pc:spChg chg="mod">
          <ac:chgData name="catinarielena@gmail.com" userId="70de17497623a118" providerId="LiveId" clId="{95944EBE-7605-487B-9E50-B8972F7CC6CC}" dt="2020-10-23T13:59:31.577" v="2387" actId="20577"/>
          <ac:spMkLst>
            <pc:docMk/>
            <pc:sldMk cId="4177118939" sldId="279"/>
            <ac:spMk id="22" creationId="{BB7F6BAD-EEE3-4A27-9EA9-31AAF190F8A5}"/>
          </ac:spMkLst>
        </pc:spChg>
      </pc:sldChg>
      <pc:sldChg chg="del">
        <pc:chgData name="catinarielena@gmail.com" userId="70de17497623a118" providerId="LiveId" clId="{95944EBE-7605-487B-9E50-B8972F7CC6CC}" dt="2020-10-22T09:35:55.217" v="3" actId="47"/>
        <pc:sldMkLst>
          <pc:docMk/>
          <pc:sldMk cId="1812486297" sldId="280"/>
        </pc:sldMkLst>
      </pc:sldChg>
      <pc:sldChg chg="del">
        <pc:chgData name="catinarielena@gmail.com" userId="70de17497623a118" providerId="LiveId" clId="{95944EBE-7605-487B-9E50-B8972F7CC6CC}" dt="2020-10-22T09:35:54.511" v="2" actId="47"/>
        <pc:sldMkLst>
          <pc:docMk/>
          <pc:sldMk cId="1365973254" sldId="281"/>
        </pc:sldMkLst>
      </pc:sldChg>
      <pc:sldChg chg="del">
        <pc:chgData name="catinarielena@gmail.com" userId="70de17497623a118" providerId="LiveId" clId="{95944EBE-7605-487B-9E50-B8972F7CC6CC}" dt="2020-10-22T09:35:53.679" v="1" actId="47"/>
        <pc:sldMkLst>
          <pc:docMk/>
          <pc:sldMk cId="3497066673" sldId="282"/>
        </pc:sldMkLst>
      </pc:sldChg>
      <pc:sldMasterChg chg="del delSldLayout">
        <pc:chgData name="catinarielena@gmail.com" userId="70de17497623a118" providerId="LiveId" clId="{95944EBE-7605-487B-9E50-B8972F7CC6CC}" dt="2020-10-22T09:38:04.960" v="22" actId="47"/>
        <pc:sldMasterMkLst>
          <pc:docMk/>
          <pc:sldMasterMk cId="0" sldId="2147483671"/>
        </pc:sldMasterMkLst>
        <pc:sldLayoutChg chg="del">
          <pc:chgData name="catinarielena@gmail.com" userId="70de17497623a118" providerId="LiveId" clId="{95944EBE-7605-487B-9E50-B8972F7CC6CC}" dt="2020-10-22T09:38:04.960" v="22" actId="47"/>
          <pc:sldLayoutMkLst>
            <pc:docMk/>
            <pc:sldMasterMk cId="0" sldId="2147483671"/>
            <pc:sldLayoutMk cId="0" sldId="2147483649"/>
          </pc:sldLayoutMkLst>
        </pc:sldLayoutChg>
        <pc:sldLayoutChg chg="del">
          <pc:chgData name="catinarielena@gmail.com" userId="70de17497623a118" providerId="LiveId" clId="{95944EBE-7605-487B-9E50-B8972F7CC6CC}" dt="2020-10-22T09:38:04.960" v="22" actId="47"/>
          <pc:sldLayoutMkLst>
            <pc:docMk/>
            <pc:sldMasterMk cId="0" sldId="2147483671"/>
            <pc:sldLayoutMk cId="0" sldId="2147483651"/>
          </pc:sldLayoutMkLst>
        </pc:sldLayoutChg>
        <pc:sldLayoutChg chg="del">
          <pc:chgData name="catinarielena@gmail.com" userId="70de17497623a118" providerId="LiveId" clId="{95944EBE-7605-487B-9E50-B8972F7CC6CC}" dt="2020-10-22T09:38:04.960" v="22" actId="47"/>
          <pc:sldLayoutMkLst>
            <pc:docMk/>
            <pc:sldMasterMk cId="0" sldId="2147483671"/>
            <pc:sldLayoutMk cId="0" sldId="2147483652"/>
          </pc:sldLayoutMkLst>
        </pc:sldLayoutChg>
      </pc:sldMasterChg>
    </pc:docChg>
  </pc:docChgLst>
  <pc:docChgLst>
    <pc:chgData name="Elena Catinari" userId="70de17497623a118" providerId="LiveId" clId="{C5DC4971-8AE6-40D3-8845-08E9D9C53EB8}"/>
    <pc:docChg chg="undo custSel delSld modSld">
      <pc:chgData name="Elena Catinari" userId="70de17497623a118" providerId="LiveId" clId="{C5DC4971-8AE6-40D3-8845-08E9D9C53EB8}" dt="2021-02-22T22:18:15.683" v="108" actId="478"/>
      <pc:docMkLst>
        <pc:docMk/>
      </pc:docMkLst>
      <pc:sldChg chg="addSp delSp modSp mod">
        <pc:chgData name="Elena Catinari" userId="70de17497623a118" providerId="LiveId" clId="{C5DC4971-8AE6-40D3-8845-08E9D9C53EB8}" dt="2021-02-22T22:17:11.307" v="102" actId="478"/>
        <pc:sldMkLst>
          <pc:docMk/>
          <pc:sldMk cId="3152342150" sldId="266"/>
        </pc:sldMkLst>
        <pc:spChg chg="mod">
          <ac:chgData name="Elena Catinari" userId="70de17497623a118" providerId="LiveId" clId="{C5DC4971-8AE6-40D3-8845-08E9D9C53EB8}" dt="2021-02-19T16:32:20.846" v="75" actId="20577"/>
          <ac:spMkLst>
            <pc:docMk/>
            <pc:sldMk cId="3152342150" sldId="266"/>
            <ac:spMk id="2" creationId="{114D7B4F-06C8-4373-9799-269327E098AD}"/>
          </ac:spMkLst>
        </pc:spChg>
        <pc:spChg chg="mod">
          <ac:chgData name="Elena Catinari" userId="70de17497623a118" providerId="LiveId" clId="{C5DC4971-8AE6-40D3-8845-08E9D9C53EB8}" dt="2021-02-22T15:57:50.283" v="89" actId="1035"/>
          <ac:spMkLst>
            <pc:docMk/>
            <pc:sldMk cId="3152342150" sldId="266"/>
            <ac:spMk id="3" creationId="{A1D13B22-67E5-4A69-A05B-C9F05BA2AA9C}"/>
          </ac:spMkLst>
        </pc:spChg>
        <pc:spChg chg="add del mod">
          <ac:chgData name="Elena Catinari" userId="70de17497623a118" providerId="LiveId" clId="{C5DC4971-8AE6-40D3-8845-08E9D9C53EB8}" dt="2021-02-22T22:17:11.307" v="102" actId="478"/>
          <ac:spMkLst>
            <pc:docMk/>
            <pc:sldMk cId="3152342150" sldId="266"/>
            <ac:spMk id="5" creationId="{1F6AB753-1480-41B4-B3B1-D9AA93AA477C}"/>
          </ac:spMkLst>
        </pc:spChg>
        <pc:spChg chg="del mod">
          <ac:chgData name="Elena Catinari" userId="70de17497623a118" providerId="LiveId" clId="{C5DC4971-8AE6-40D3-8845-08E9D9C53EB8}" dt="2021-02-19T16:26:06.894" v="10"/>
          <ac:spMkLst>
            <pc:docMk/>
            <pc:sldMk cId="3152342150" sldId="266"/>
            <ac:spMk id="20" creationId="{A2C84B57-1918-4D2F-A1C8-B0828CA456D1}"/>
          </ac:spMkLst>
        </pc:spChg>
        <pc:spChg chg="mod">
          <ac:chgData name="Elena Catinari" userId="70de17497623a118" providerId="LiveId" clId="{C5DC4971-8AE6-40D3-8845-08E9D9C53EB8}" dt="2021-02-22T15:57:41.546" v="84" actId="14100"/>
          <ac:spMkLst>
            <pc:docMk/>
            <pc:sldMk cId="3152342150" sldId="266"/>
            <ac:spMk id="22" creationId="{BB7F6BAD-EEE3-4A27-9EA9-31AAF190F8A5}"/>
          </ac:spMkLst>
        </pc:spChg>
        <pc:spChg chg="mod">
          <ac:chgData name="Elena Catinari" userId="70de17497623a118" providerId="LiveId" clId="{C5DC4971-8AE6-40D3-8845-08E9D9C53EB8}" dt="2021-02-19T16:32:24.055" v="76" actId="1076"/>
          <ac:spMkLst>
            <pc:docMk/>
            <pc:sldMk cId="3152342150" sldId="266"/>
            <ac:spMk id="29" creationId="{756186A2-1B05-44B9-8557-F45694A053B8}"/>
          </ac:spMkLst>
        </pc:spChg>
      </pc:sldChg>
      <pc:sldChg chg="addSp delSp modSp mod">
        <pc:chgData name="Elena Catinari" userId="70de17497623a118" providerId="LiveId" clId="{C5DC4971-8AE6-40D3-8845-08E9D9C53EB8}" dt="2021-02-22T22:18:15.683" v="108" actId="478"/>
        <pc:sldMkLst>
          <pc:docMk/>
          <pc:sldMk cId="1345464880" sldId="278"/>
        </pc:sldMkLst>
        <pc:spChg chg="mod">
          <ac:chgData name="Elena Catinari" userId="70de17497623a118" providerId="LiveId" clId="{C5DC4971-8AE6-40D3-8845-08E9D9C53EB8}" dt="2021-02-19T16:29:56.214" v="49" actId="123"/>
          <ac:spMkLst>
            <pc:docMk/>
            <pc:sldMk cId="1345464880" sldId="278"/>
            <ac:spMk id="2" creationId="{8DADD035-68DD-44DA-8EF8-D34D7979BE90}"/>
          </ac:spMkLst>
        </pc:spChg>
        <pc:spChg chg="add del mod">
          <ac:chgData name="Elena Catinari" userId="70de17497623a118" providerId="LiveId" clId="{C5DC4971-8AE6-40D3-8845-08E9D9C53EB8}" dt="2021-02-22T22:18:15.683" v="108" actId="478"/>
          <ac:spMkLst>
            <pc:docMk/>
            <pc:sldMk cId="1345464880" sldId="278"/>
            <ac:spMk id="3" creationId="{F1644AC4-56A7-4189-AF19-91CDD808445B}"/>
          </ac:spMkLst>
        </pc:spChg>
      </pc:sldChg>
      <pc:sldChg chg="delSp del mod">
        <pc:chgData name="Elena Catinari" userId="70de17497623a118" providerId="LiveId" clId="{C5DC4971-8AE6-40D3-8845-08E9D9C53EB8}" dt="2021-02-19T16:28:33.722" v="31" actId="2696"/>
        <pc:sldMkLst>
          <pc:docMk/>
          <pc:sldMk cId="4177118939" sldId="279"/>
        </pc:sldMkLst>
        <pc:spChg chg="del">
          <ac:chgData name="Elena Catinari" userId="70de17497623a118" providerId="LiveId" clId="{C5DC4971-8AE6-40D3-8845-08E9D9C53EB8}" dt="2021-02-19T16:28:26.842" v="30" actId="478"/>
          <ac:spMkLst>
            <pc:docMk/>
            <pc:sldMk cId="4177118939" sldId="279"/>
            <ac:spMk id="20" creationId="{A2C84B57-1918-4D2F-A1C8-B0828CA456D1}"/>
          </ac:spMkLst>
        </pc:spChg>
        <pc:spChg chg="del">
          <ac:chgData name="Elena Catinari" userId="70de17497623a118" providerId="LiveId" clId="{C5DC4971-8AE6-40D3-8845-08E9D9C53EB8}" dt="2021-02-19T16:28:23.807" v="29" actId="478"/>
          <ac:spMkLst>
            <pc:docMk/>
            <pc:sldMk cId="4177118939" sldId="279"/>
            <ac:spMk id="29" creationId="{756186A2-1B05-44B9-8557-F45694A053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55F49-39CA-4FDD-ADE3-65923F9530B4}" type="datetimeFigureOut">
              <a:rPr lang="pl-PL" smtClean="0"/>
              <a:t>02.03.2021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8B2EF-A423-41FF-B912-4310583AFCA4}" type="slidenum">
              <a:rPr lang="pl-PL" smtClean="0"/>
              <a:t>‹N›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2418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55290" cy="495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63032" y="0"/>
            <a:ext cx="2955290" cy="495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30275" y="744538"/>
            <a:ext cx="4959350" cy="37195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21044"/>
            <a:ext cx="2955290" cy="495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607965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5347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9194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text page ok">
  <p:cSld name="CONTENT text page o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432000"/>
            <a:ext cx="8229600" cy="562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368000"/>
            <a:ext cx="8207375" cy="518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page Image square + legend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 full width title upon">
  <p:cSld name="IMAGE full width title upon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pic" idx="2"/>
          </p:nvPr>
        </p:nvSpPr>
        <p:spPr>
          <a:xfrm>
            <a:off x="0" y="1"/>
            <a:ext cx="9144001" cy="6813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39552" y="465313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 full width title top">
  <p:cSld name="IMAGE full width title top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pic" idx="2"/>
          </p:nvPr>
        </p:nvSpPr>
        <p:spPr>
          <a:xfrm>
            <a:off x="0" y="1340769"/>
            <a:ext cx="9144001" cy="547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OCK page Yellow">
  <p:cSld name="BLOCK page Yellow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0" y="1556792"/>
            <a:ext cx="9144000" cy="5256584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755575" y="1844824"/>
            <a:ext cx="7776865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2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755576" y="2852935"/>
            <a:ext cx="7776864" cy="3024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32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/>
          <p:nvPr/>
        </p:nvSpPr>
        <p:spPr>
          <a:xfrm>
            <a:off x="457200" y="432000"/>
            <a:ext cx="8229600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GB"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Click to edit title style</a:t>
            </a:r>
            <a:endParaRPr sz="4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7236296" y="6528636"/>
            <a:ext cx="1800225" cy="284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GB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BLOCK page Blue">
  <p:cSld name="1_BLOCK page Blue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/>
        </p:nvSpPr>
        <p:spPr>
          <a:xfrm>
            <a:off x="0" y="1556792"/>
            <a:ext cx="9144000" cy="5256584"/>
          </a:xfrm>
          <a:prstGeom prst="rect">
            <a:avLst/>
          </a:prstGeom>
          <a:solidFill>
            <a:srgbClr val="1CB8C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755575" y="1844824"/>
            <a:ext cx="7776865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755576" y="2852935"/>
            <a:ext cx="7776864" cy="3024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/>
          <p:nvPr/>
        </p:nvSpPr>
        <p:spPr>
          <a:xfrm>
            <a:off x="457200" y="432000"/>
            <a:ext cx="8229600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GB"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Click to edit title style</a:t>
            </a:r>
            <a:endParaRPr sz="4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Shape 107"/>
          <p:cNvSpPr txBox="1"/>
          <p:nvPr/>
        </p:nvSpPr>
        <p:spPr>
          <a:xfrm>
            <a:off x="7236296" y="6528636"/>
            <a:ext cx="1800225" cy="284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GB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OCK page Light grren">
  <p:cSld name="BLOCK page Light grren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0" y="1556792"/>
            <a:ext cx="9144000" cy="52565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755575" y="1844824"/>
            <a:ext cx="7776865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755576" y="2852935"/>
            <a:ext cx="7776864" cy="3024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/>
          <p:nvPr/>
        </p:nvSpPr>
        <p:spPr>
          <a:xfrm>
            <a:off x="457200" y="432000"/>
            <a:ext cx="8229600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GB"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Click to edit title style</a:t>
            </a:r>
            <a:endParaRPr sz="4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 txBox="1"/>
          <p:nvPr/>
        </p:nvSpPr>
        <p:spPr>
          <a:xfrm>
            <a:off x="7236296" y="6528636"/>
            <a:ext cx="1800225" cy="284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GB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OCK page Dark grren">
  <p:cSld name="BLOCK page Dark grren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0" y="1556792"/>
            <a:ext cx="9144000" cy="5256584"/>
          </a:xfrm>
          <a:prstGeom prst="rect">
            <a:avLst/>
          </a:prstGeom>
          <a:solidFill>
            <a:srgbClr val="15996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755575" y="1844824"/>
            <a:ext cx="7776865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755576" y="2852935"/>
            <a:ext cx="7776864" cy="3024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/>
          <p:nvPr/>
        </p:nvSpPr>
        <p:spPr>
          <a:xfrm>
            <a:off x="457200" y="432000"/>
            <a:ext cx="8229600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-GB" sz="40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Click to edit title style</a:t>
            </a:r>
            <a:endParaRPr sz="4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Shape 119"/>
          <p:cNvSpPr txBox="1"/>
          <p:nvPr/>
        </p:nvSpPr>
        <p:spPr>
          <a:xfrm>
            <a:off x="7236296" y="6528636"/>
            <a:ext cx="1800225" cy="284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GB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title page" type="title">
  <p:cSld name="TITL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ourier New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ustom Layout">
  <p:cSld name="Custom Layou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68000" y="432000"/>
            <a:ext cx="8229600" cy="562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 Table page">
  <p:cSld name="CONTENT Table pag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67544" y="432000"/>
            <a:ext cx="8229600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3" name="Shape 53"/>
          <p:cNvSpPr txBox="1"/>
          <p:nvPr/>
        </p:nvSpPr>
        <p:spPr>
          <a:xfrm>
            <a:off x="539552" y="1340768"/>
            <a:ext cx="813690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67544" y="5157788"/>
            <a:ext cx="8208144" cy="1223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page + legend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457200" y="1196752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3575050" y="1205802"/>
            <a:ext cx="5111750" cy="492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2"/>
          </p:nvPr>
        </p:nvSpPr>
        <p:spPr>
          <a:xfrm>
            <a:off x="457200" y="2492896"/>
            <a:ext cx="3008313" cy="3057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page Light Green origami">
  <p:cSld name="CONTENTpage Light Green origami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Shape 6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980728" y="1093028"/>
            <a:ext cx="6153684" cy="564834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1196752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2492896"/>
            <a:ext cx="3008313" cy="3057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3575050" y="1205802"/>
            <a:ext cx="5111750" cy="492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page Yellow origami">
  <p:cSld name="CONTENTpage Yellow origami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Shape 6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980728" y="1093028"/>
            <a:ext cx="6153684" cy="5648339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1196752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57200" y="2492896"/>
            <a:ext cx="3008313" cy="3057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3575050" y="1205802"/>
            <a:ext cx="5111750" cy="492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page Blue origami">
  <p:cSld name="CONTENTpage Blue origami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Shape 7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980728" y="1093028"/>
            <a:ext cx="6153683" cy="5648339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1196752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2492896"/>
            <a:ext cx="3008313" cy="3057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3575050" y="1205802"/>
            <a:ext cx="5111750" cy="492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Tpage Dark Green origami">
  <p:cSld name="CONTENTpage Dark Green origami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Shape 7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980728" y="1093028"/>
            <a:ext cx="6153683" cy="5648338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457200" y="1196752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2492896"/>
            <a:ext cx="3008313" cy="3057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2"/>
          </p:nvPr>
        </p:nvSpPr>
        <p:spPr>
          <a:xfrm>
            <a:off x="3575050" y="1205802"/>
            <a:ext cx="5111750" cy="492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3680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aphicFrame>
        <p:nvGraphicFramePr>
          <p:cNvPr id="32" name="Shape 32"/>
          <p:cNvGraphicFramePr/>
          <p:nvPr/>
        </p:nvGraphicFramePr>
        <p:xfrm>
          <a:off x="0" y="6807656"/>
          <a:ext cx="9144000" cy="365770"/>
        </p:xfrm>
        <a:graphic>
          <a:graphicData uri="http://schemas.openxmlformats.org/drawingml/2006/table">
            <a:tbl>
              <a:tblPr firstRow="1" bandRow="1">
                <a:noFill/>
                <a:tableStyleId>{106F7A38-2457-4721-AEC2-E71E057B1861}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68000" y="432000"/>
            <a:ext cx="8229600" cy="562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/>
          <p:nvPr/>
        </p:nvSpPr>
        <p:spPr>
          <a:xfrm>
            <a:off x="7236296" y="6528636"/>
            <a:ext cx="1800225" cy="284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GB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Kép 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247" y="118136"/>
            <a:ext cx="1618274" cy="862592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5" name="Shape 85"/>
          <p:cNvSpPr txBox="1"/>
          <p:nvPr/>
        </p:nvSpPr>
        <p:spPr>
          <a:xfrm>
            <a:off x="7236296" y="6528636"/>
            <a:ext cx="1800225" cy="284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GB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 sz="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6" name="Shape 86"/>
          <p:cNvGraphicFramePr/>
          <p:nvPr/>
        </p:nvGraphicFramePr>
        <p:xfrm>
          <a:off x="0" y="6807656"/>
          <a:ext cx="9144000" cy="365770"/>
        </p:xfrm>
        <a:graphic>
          <a:graphicData uri="http://schemas.openxmlformats.org/drawingml/2006/table">
            <a:tbl>
              <a:tblPr firstRow="1" bandRow="1">
                <a:noFill/>
                <a:tableStyleId>{106F7A38-2457-4721-AEC2-E71E057B1861}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" name="Shape 94"/>
          <p:cNvGraphicFramePr/>
          <p:nvPr/>
        </p:nvGraphicFramePr>
        <p:xfrm>
          <a:off x="0" y="6807656"/>
          <a:ext cx="9144000" cy="365770"/>
        </p:xfrm>
        <a:graphic>
          <a:graphicData uri="http://schemas.openxmlformats.org/drawingml/2006/table">
            <a:tbl>
              <a:tblPr firstRow="1" bandRow="1">
                <a:noFill/>
                <a:tableStyleId>{106F7A38-2457-4721-AEC2-E71E057B1861}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5" name="Shape 9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417952" y="174312"/>
            <a:ext cx="1546536" cy="6624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hyperlink" Target="http://www.regione.marche.i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hyperlink" Target="http://www.regione.marche.i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BarnaKa\Downloads\INNO_PROVEMENT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9"/>
          <a:stretch/>
        </p:blipFill>
        <p:spPr bwMode="auto">
          <a:xfrm>
            <a:off x="327929" y="170414"/>
            <a:ext cx="1656184" cy="73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Immagine 26" descr="Regione Marche">
            <a:hlinkClick r:id="rId4" tooltip="&quot;Regione Marche&quot;"/>
            <a:extLst>
              <a:ext uri="{FF2B5EF4-FFF2-40B4-BE49-F238E27FC236}">
                <a16:creationId xmlns:a16="http://schemas.microsoft.com/office/drawing/2014/main" id="{D3557BAC-D01C-436F-A242-92BABF2B873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344" y="387491"/>
            <a:ext cx="1270000" cy="46609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BB7F6BAD-EEE3-4A27-9EA9-31AAF190F8A5}"/>
              </a:ext>
            </a:extLst>
          </p:cNvPr>
          <p:cNvSpPr txBox="1"/>
          <p:nvPr/>
        </p:nvSpPr>
        <p:spPr>
          <a:xfrm>
            <a:off x="827585" y="2418986"/>
            <a:ext cx="784887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La Regione Marche ha introdotto nei propri bandi Industria 4.0 alcuni passaggi finalizzati ad aiutare le imprese ad operare nel modo più efficace e complementare con le regole e gli incentivi statali. </a:t>
            </a:r>
          </a:p>
          <a:p>
            <a:pPr>
              <a:spcAft>
                <a:spcPts val="600"/>
              </a:spcAft>
            </a:pPr>
            <a:r>
              <a:rPr lang="it-IT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 particolare si vuole richiamare la Vostra attenzione sul tema software innovativo (software, sistemi, piattaforme e applicazioni) in merito al quale la Regione ha previsto che:</a:t>
            </a:r>
          </a:p>
          <a:p>
            <a:pPr algn="r"/>
            <a:endParaRPr lang="it-IT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756186A2-1B05-44B9-8557-F45694A053B8}"/>
              </a:ext>
            </a:extLst>
          </p:cNvPr>
          <p:cNvSpPr/>
          <p:nvPr/>
        </p:nvSpPr>
        <p:spPr>
          <a:xfrm>
            <a:off x="321116" y="2060848"/>
            <a:ext cx="9083352" cy="427371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4D7B4F-06C8-4373-9799-269327E098AD}"/>
              </a:ext>
            </a:extLst>
          </p:cNvPr>
          <p:cNvSpPr txBox="1"/>
          <p:nvPr/>
        </p:nvSpPr>
        <p:spPr>
          <a:xfrm>
            <a:off x="302989" y="1045911"/>
            <a:ext cx="823841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>
                <a:solidFill>
                  <a:srgbClr val="002060"/>
                </a:solidFill>
              </a:rPr>
              <a:t>Inno</a:t>
            </a:r>
            <a:r>
              <a:rPr lang="en-GB" sz="1600" dirty="0">
                <a:solidFill>
                  <a:srgbClr val="002060"/>
                </a:solidFill>
              </a:rPr>
              <a:t> </a:t>
            </a:r>
            <a:r>
              <a:rPr lang="en-GB" sz="1600" dirty="0" err="1">
                <a:solidFill>
                  <a:srgbClr val="002060"/>
                </a:solidFill>
              </a:rPr>
              <a:t>Provement</a:t>
            </a:r>
            <a:r>
              <a:rPr lang="en-GB" sz="1600" dirty="0">
                <a:solidFill>
                  <a:srgbClr val="002060"/>
                </a:solidFill>
              </a:rPr>
              <a:t> 5° </a:t>
            </a:r>
            <a:r>
              <a:rPr lang="en-GB" sz="1600" dirty="0" err="1">
                <a:solidFill>
                  <a:srgbClr val="002060"/>
                </a:solidFill>
              </a:rPr>
              <a:t>Tavolo</a:t>
            </a:r>
            <a:r>
              <a:rPr lang="en-GB" sz="1600" dirty="0">
                <a:solidFill>
                  <a:srgbClr val="002060"/>
                </a:solidFill>
              </a:rPr>
              <a:t> Stakeholders</a:t>
            </a:r>
          </a:p>
          <a:p>
            <a:endParaRPr lang="en-GB" sz="1600" dirty="0">
              <a:solidFill>
                <a:srgbClr val="002060"/>
              </a:solidFill>
            </a:endParaRPr>
          </a:p>
          <a:p>
            <a:r>
              <a:rPr lang="it-IT" b="1" i="1" dirty="0"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Industria 4.0 e software innovativo </a:t>
            </a:r>
            <a:endParaRPr lang="it-IT" b="1" dirty="0">
              <a:solidFill>
                <a:schemeClr val="bg2">
                  <a:lumMod val="75000"/>
                </a:schemeClr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endParaRPr lang="en-GB" sz="1600" dirty="0">
              <a:solidFill>
                <a:srgbClr val="002060"/>
              </a:solidFill>
            </a:endParaRPr>
          </a:p>
          <a:p>
            <a:endParaRPr lang="en-GB" sz="1600" dirty="0">
              <a:solidFill>
                <a:srgbClr val="002060"/>
              </a:solidFill>
            </a:endParaRPr>
          </a:p>
          <a:p>
            <a:endParaRPr lang="it-IT" sz="1600" b="1" dirty="0">
              <a:solidFill>
                <a:srgbClr val="002060"/>
              </a:solidFill>
              <a:highlight>
                <a:srgbClr val="FFFF00"/>
              </a:highlight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1D13B22-67E5-4A69-A05B-C9F05BA2AA9C}"/>
              </a:ext>
            </a:extLst>
          </p:cNvPr>
          <p:cNvSpPr txBox="1"/>
          <p:nvPr/>
        </p:nvSpPr>
        <p:spPr>
          <a:xfrm>
            <a:off x="395535" y="3861048"/>
            <a:ext cx="842053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+mj-lt"/>
              <a:buAutoNum type="alphaLcPeriod"/>
            </a:pPr>
            <a:r>
              <a:rPr lang="it-IT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sia necessaria, all’atto della richiesta di liquidazione del saldo, una perizia tecnica rilasciata da un ingegnere o da un perito industriale o un attestato di conformità, rilasciato da un ente di certificazione accreditato, attestante che i beni strumentali immateriali indicati nel programma di investimento possiedono le caratteristiche tecniche tali da includerli negli elenchi di cui Appendice A.2 dei bandi stessi.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lphaLcPeriod"/>
            </a:pPr>
            <a:r>
              <a:rPr lang="it-IT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per tale perizia tecnica o attestato di conformità, la Regione Marche riconosca un rimborso massimo pari a 2000 euro.</a:t>
            </a:r>
          </a:p>
          <a:p>
            <a:endParaRPr lang="it-IT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34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BarnaKa\Downloads\INNO_PROVEMENT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49"/>
          <a:stretch/>
        </p:blipFill>
        <p:spPr bwMode="auto">
          <a:xfrm>
            <a:off x="327929" y="170414"/>
            <a:ext cx="1656184" cy="73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Shape 139">
            <a:extLst>
              <a:ext uri="{FF2B5EF4-FFF2-40B4-BE49-F238E27FC236}">
                <a16:creationId xmlns:a16="http://schemas.microsoft.com/office/drawing/2014/main" id="{5BFF36B7-D560-43B6-B65F-68EF25FE49B0}"/>
              </a:ext>
            </a:extLst>
          </p:cNvPr>
          <p:cNvSpPr txBox="1">
            <a:spLocks/>
          </p:cNvSpPr>
          <p:nvPr/>
        </p:nvSpPr>
        <p:spPr>
          <a:xfrm>
            <a:off x="3138740" y="5026825"/>
            <a:ext cx="2535295" cy="779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63538" lvl="1" indent="-363538">
              <a:spcBef>
                <a:spcPts val="0"/>
              </a:spcBef>
              <a:buClr>
                <a:srgbClr val="000000"/>
              </a:buClr>
            </a:pPr>
            <a:endParaRPr lang="en-GB" sz="1400" dirty="0">
              <a:solidFill>
                <a:srgbClr val="000000"/>
              </a:solidFill>
            </a:endParaRPr>
          </a:p>
        </p:txBody>
      </p:sp>
      <p:pic>
        <p:nvPicPr>
          <p:cNvPr id="27" name="Immagine 26" descr="Regione Marche">
            <a:hlinkClick r:id="rId4" tooltip="&quot;Regione Marche&quot;"/>
            <a:extLst>
              <a:ext uri="{FF2B5EF4-FFF2-40B4-BE49-F238E27FC236}">
                <a16:creationId xmlns:a16="http://schemas.microsoft.com/office/drawing/2014/main" id="{D3557BAC-D01C-436F-A242-92BABF2B8732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344" y="387491"/>
            <a:ext cx="1270000" cy="46609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itolo 17">
            <a:extLst>
              <a:ext uri="{FF2B5EF4-FFF2-40B4-BE49-F238E27FC236}">
                <a16:creationId xmlns:a16="http://schemas.microsoft.com/office/drawing/2014/main" id="{4CB970B5-EFC2-4A0A-A30D-CED23562C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1823535"/>
            <a:ext cx="8229600" cy="562074"/>
          </a:xfrm>
        </p:spPr>
        <p:txBody>
          <a:bodyPr/>
          <a:lstStyle/>
          <a:p>
            <a:r>
              <a:rPr lang="it-IT" dirty="0"/>
              <a:t>Traccia di discussione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DADD035-68DD-44DA-8EF8-D34D7979BE90}"/>
              </a:ext>
            </a:extLst>
          </p:cNvPr>
          <p:cNvSpPr txBox="1"/>
          <p:nvPr/>
        </p:nvSpPr>
        <p:spPr>
          <a:xfrm>
            <a:off x="291587" y="3176272"/>
            <a:ext cx="82296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b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Chiediamo un Vostro contributo in merito a:</a:t>
            </a:r>
          </a:p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adeguatezza dell’impostazione adottata dalla Regione Marche al fine di garantire una corretta applicazione delle regole di Industria 4.0</a:t>
            </a:r>
          </a:p>
          <a:p>
            <a:pPr lvl="0" algn="just">
              <a:spcAft>
                <a:spcPts val="600"/>
              </a:spcAft>
            </a:pPr>
            <a:endParaRPr lang="it-IT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la necessità manifestata da alcune imprese di strumenti da applicare ex ante: a titolo di esempio, alcune imprese utilizzano i periti o gli enti di certificazione anche nella fase di definizione dell’investimento </a:t>
            </a:r>
          </a:p>
          <a:p>
            <a:pPr lvl="0" algn="just">
              <a:spcAft>
                <a:spcPts val="600"/>
              </a:spcAft>
            </a:pPr>
            <a:endParaRPr lang="it-IT" dirty="0">
              <a:effectLst/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ulteriori suggerimenti per migliorare l’adeguatezza e l’efficacia dell’investimento in software 4.0.</a:t>
            </a:r>
          </a:p>
          <a:p>
            <a:endParaRPr lang="it-IT" dirty="0"/>
          </a:p>
        </p:txBody>
      </p:sp>
      <p:cxnSp>
        <p:nvCxnSpPr>
          <p:cNvPr id="7" name="Straight Connector 17">
            <a:extLst>
              <a:ext uri="{FF2B5EF4-FFF2-40B4-BE49-F238E27FC236}">
                <a16:creationId xmlns:a16="http://schemas.microsoft.com/office/drawing/2014/main" id="{4DF740D9-A603-4940-9B18-A53C0420AE6A}"/>
              </a:ext>
            </a:extLst>
          </p:cNvPr>
          <p:cNvCxnSpPr>
            <a:cxnSpLocks/>
          </p:cNvCxnSpPr>
          <p:nvPr/>
        </p:nvCxnSpPr>
        <p:spPr>
          <a:xfrm flipV="1">
            <a:off x="611560" y="2417805"/>
            <a:ext cx="5868144" cy="140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5464880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page">
  <a:themeElements>
    <a:clrScheme name="Interreg Europ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MAGE">
  <a:themeElements>
    <a:clrScheme name="Interreg Europ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BLOCK page ">
  <a:themeElements>
    <a:clrScheme name="Interreg Europ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E33BBDDCD8D3D45A172314E345AED9A" ma:contentTypeVersion="8" ma:contentTypeDescription="Creare un nuovo documento." ma:contentTypeScope="" ma:versionID="9c2ec7875706816eb8eb6803fa0d1645">
  <xsd:schema xmlns:xsd="http://www.w3.org/2001/XMLSchema" xmlns:xs="http://www.w3.org/2001/XMLSchema" xmlns:p="http://schemas.microsoft.com/office/2006/metadata/properties" xmlns:ns2="a8a51f3e-f1a4-4137-8f69-73abeb874b75" targetNamespace="http://schemas.microsoft.com/office/2006/metadata/properties" ma:root="true" ma:fieldsID="d6955a418487ece4af2da9da069e8073" ns2:_="">
    <xsd:import namespace="a8a51f3e-f1a4-4137-8f69-73abeb874b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a51f3e-f1a4-4137-8f69-73abeb874b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42EC65-479F-4EEA-BC4C-DF3DEBF3E4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a51f3e-f1a4-4137-8f69-73abeb874b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7DFBD6-6100-4ED5-8947-30599F1B04F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9776827-FAFD-40A5-AF7A-CD040199BD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2955</TotalTime>
  <Words>236</Words>
  <Application>Microsoft Office PowerPoint</Application>
  <PresentationFormat>Presentazione su schermo 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2</vt:i4>
      </vt:variant>
    </vt:vector>
  </HeadingPairs>
  <TitlesOfParts>
    <vt:vector size="11" baseType="lpstr">
      <vt:lpstr>arial</vt:lpstr>
      <vt:lpstr>arial</vt:lpstr>
      <vt:lpstr>Calibri</vt:lpstr>
      <vt:lpstr>Courier New</vt:lpstr>
      <vt:lpstr>MS Mincho</vt:lpstr>
      <vt:lpstr>Noto Sans Symbols</vt:lpstr>
      <vt:lpstr>CONTENT page</vt:lpstr>
      <vt:lpstr>IMAGE</vt:lpstr>
      <vt:lpstr>BLOCK page </vt:lpstr>
      <vt:lpstr>Presentazione standard di PowerPoint</vt:lpstr>
      <vt:lpstr>Traccia di discussione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progress</dc:creator>
  <cp:lastModifiedBy>Paola Dona</cp:lastModifiedBy>
  <cp:revision>81</cp:revision>
  <cp:lastPrinted>2020-01-20T08:35:50Z</cp:lastPrinted>
  <dcterms:modified xsi:type="dcterms:W3CDTF">2021-03-02T10:26:14Z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0x010100CE33BBDDCD8D3D45A172314E345AED9A</vt:lpwstr>
  </property>
</Properties>
</file>